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erriweather" panose="000005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1D530-9AD0-442C-B44D-8B59DCE4E24E}" v="15" dt="2025-02-01T04:48:54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ar farooq" userId="a2e8f8d93a062f4d" providerId="LiveId" clId="{2281D530-9AD0-442C-B44D-8B59DCE4E24E}"/>
    <pc:docChg chg="modSld">
      <pc:chgData name="umar farooq" userId="a2e8f8d93a062f4d" providerId="LiveId" clId="{2281D530-9AD0-442C-B44D-8B59DCE4E24E}" dt="2025-02-01T04:48:54.735" v="14"/>
      <pc:docMkLst>
        <pc:docMk/>
      </pc:docMkLst>
      <pc:sldChg chg="modTransition">
        <pc:chgData name="umar farooq" userId="a2e8f8d93a062f4d" providerId="LiveId" clId="{2281D530-9AD0-442C-B44D-8B59DCE4E24E}" dt="2025-02-01T04:47:55.799" v="2"/>
        <pc:sldMkLst>
          <pc:docMk/>
          <pc:sldMk cId="0" sldId="256"/>
        </pc:sldMkLst>
      </pc:sldChg>
      <pc:sldChg chg="modTransition">
        <pc:chgData name="umar farooq" userId="a2e8f8d93a062f4d" providerId="LiveId" clId="{2281D530-9AD0-442C-B44D-8B59DCE4E24E}" dt="2025-02-01T04:48:13.919" v="3"/>
        <pc:sldMkLst>
          <pc:docMk/>
          <pc:sldMk cId="0" sldId="257"/>
        </pc:sldMkLst>
      </pc:sldChg>
      <pc:sldChg chg="modTransition">
        <pc:chgData name="umar farooq" userId="a2e8f8d93a062f4d" providerId="LiveId" clId="{2281D530-9AD0-442C-B44D-8B59DCE4E24E}" dt="2025-02-01T04:48:27.230" v="6"/>
        <pc:sldMkLst>
          <pc:docMk/>
          <pc:sldMk cId="0" sldId="258"/>
        </pc:sldMkLst>
      </pc:sldChg>
      <pc:sldChg chg="modTransition">
        <pc:chgData name="umar farooq" userId="a2e8f8d93a062f4d" providerId="LiveId" clId="{2281D530-9AD0-442C-B44D-8B59DCE4E24E}" dt="2025-02-01T04:48:44.030" v="11"/>
        <pc:sldMkLst>
          <pc:docMk/>
          <pc:sldMk cId="0" sldId="259"/>
        </pc:sldMkLst>
      </pc:sldChg>
      <pc:sldChg chg="modTransition">
        <pc:chgData name="umar farooq" userId="a2e8f8d93a062f4d" providerId="LiveId" clId="{2281D530-9AD0-442C-B44D-8B59DCE4E24E}" dt="2025-02-01T04:48:46.524" v="12"/>
        <pc:sldMkLst>
          <pc:docMk/>
          <pc:sldMk cId="0" sldId="260"/>
        </pc:sldMkLst>
      </pc:sldChg>
      <pc:sldChg chg="modTransition">
        <pc:chgData name="umar farooq" userId="a2e8f8d93a062f4d" providerId="LiveId" clId="{2281D530-9AD0-442C-B44D-8B59DCE4E24E}" dt="2025-02-01T04:48:54.735" v="14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58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56661"/>
            <a:ext cx="666404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- AI Assistant: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99811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Text &amp; CODE Generation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6350198" y="491085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powerful tool combining text, image, and file analysis capabilities, built using Flask, Python, and OPEN AI API.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97812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085028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the JARVIS AI Assistant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91918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  and code Processing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can process text, translate languages, write different kinds of creative content, and answer your questions in an informative way.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Analysis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can analyze images, identifying objects, scenes, and emotions. It can also generate creative image variations.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731" y="918805"/>
            <a:ext cx="7653337" cy="1330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Stack: A Powerful Foundation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731" y="2568773"/>
            <a:ext cx="3720227" cy="2264569"/>
          </a:xfrm>
          <a:prstGeom prst="roundRect">
            <a:avLst>
              <a:gd name="adj" fmla="val 39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2235" y="2789277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Flask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2235" y="3249811"/>
            <a:ext cx="327921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lightweight Python framework for building web applications.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842" y="2568773"/>
            <a:ext cx="3720227" cy="2264569"/>
          </a:xfrm>
          <a:prstGeom prst="roundRect">
            <a:avLst>
              <a:gd name="adj" fmla="val 39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85346" y="2789277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346" y="3249811"/>
            <a:ext cx="3279219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language of choice for AI development, offering powerful libraries for data manipulation and analysis.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731" y="5046226"/>
            <a:ext cx="3720227" cy="2264569"/>
          </a:xfrm>
          <a:prstGeom prst="roundRect">
            <a:avLst>
              <a:gd name="adj" fmla="val 39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52235" y="5266730"/>
            <a:ext cx="304061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AI , ALIBABA API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2235" y="5727263"/>
            <a:ext cx="3279219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advanced AI engine powering JARVIS, providing text, image, and code generation capabilities.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842" y="5046226"/>
            <a:ext cx="3720227" cy="2264569"/>
          </a:xfrm>
          <a:prstGeom prst="roundRect">
            <a:avLst>
              <a:gd name="adj" fmla="val 395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85346" y="5266730"/>
            <a:ext cx="266188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PIL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5346" y="5727263"/>
            <a:ext cx="327921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Imaging Library, used for image manipulation and processing.</a:t>
            </a:r>
            <a:endParaRPr lang="en-US" sz="1650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1195268"/>
            <a:ext cx="7097792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 Response Generation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457331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29018" y="2539603"/>
            <a:ext cx="14489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67895" y="2457331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67895" y="2932033"/>
            <a:ext cx="2980849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user interacts with JARVIS by providing text input. It can be questions, prompts, or even code.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176" y="2457331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16647" y="2539603"/>
            <a:ext cx="1969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881479" y="2457331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Call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81479" y="2932033"/>
            <a:ext cx="2980849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sends the user input to the OPEN AI API, leveraging its advanced language model.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4591" y="4803338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09253" y="4885611"/>
            <a:ext cx="18442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67895" y="4803338"/>
            <a:ext cx="287000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Response Generation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67895" y="5278041"/>
            <a:ext cx="2980849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OPEN API generates a comprehensive and relevant response, based on the user's input.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8176" y="4803338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309027" y="4885611"/>
            <a:ext cx="21205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881479" y="4803338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 to User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881479" y="5278041"/>
            <a:ext cx="2980849" cy="175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response is displayed to the user in a clear and concise manner, providing the desired information or assistance.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762" y="448628"/>
            <a:ext cx="4912876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Architecture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2" y="1281351"/>
            <a:ext cx="812483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4965" y="1443752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624965" y="1794986"/>
            <a:ext cx="1243667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web-based interface using Flask allows users to interact with JARVIS through a text input field.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2" y="2581275"/>
            <a:ext cx="812483" cy="12999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4965" y="2743676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Request Processing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624965" y="3094911"/>
            <a:ext cx="1243667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Flask receives user input and processes it, including validation and sanitization.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2" y="3881199"/>
            <a:ext cx="812483" cy="12999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4965" y="4043601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Integration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624965" y="4394835"/>
            <a:ext cx="1243667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communicates with the Gemini API through a secure API endpoint, sending the user input.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62" y="5181124"/>
            <a:ext cx="812483" cy="12999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4965" y="5343525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Response Handling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624965" y="5694759"/>
            <a:ext cx="1243667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JARVIS receives the response from the Gemini API and formats it for display to the user.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62" y="6481048"/>
            <a:ext cx="812483" cy="129992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4965" y="6643449"/>
            <a:ext cx="20312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 Display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1624965" y="6994684"/>
            <a:ext cx="12436673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formatted response is presented to the user through the web interface, offering text, images, or other outputs.</a:t>
            </a:r>
            <a:endParaRPr lang="en-US" sz="12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8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028" y="3459718"/>
            <a:ext cx="10561082" cy="709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and Future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28" y="4509016"/>
            <a:ext cx="567095" cy="567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4028" y="5302925"/>
            <a:ext cx="2835831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Validation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4028" y="5793462"/>
            <a:ext cx="300537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that user-submitted images are valid and meet the requirements for processing.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84" y="4509016"/>
            <a:ext cx="567095" cy="5670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684" y="5302925"/>
            <a:ext cx="2835831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684" y="5793462"/>
            <a:ext cx="3005376" cy="181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robust error handling to gracefully manage unexpected events or API failures.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340" y="4509016"/>
            <a:ext cx="567095" cy="5670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340" y="5302925"/>
            <a:ext cx="2835831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340" y="5793462"/>
            <a:ext cx="3005376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Protecting user data and ensuring secure API communication.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09016"/>
            <a:ext cx="567095" cy="5670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2925"/>
            <a:ext cx="2835831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793462"/>
            <a:ext cx="3005376" cy="1089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Optimizing code and leveraging caching to improve response times.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408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umar farooq</cp:lastModifiedBy>
  <cp:revision>1</cp:revision>
  <dcterms:created xsi:type="dcterms:W3CDTF">2025-02-01T04:46:12Z</dcterms:created>
  <dcterms:modified xsi:type="dcterms:W3CDTF">2025-02-01T04:48:58Z</dcterms:modified>
</cp:coreProperties>
</file>